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9C87E3E6-D147-41EF-9682-00A296E3F43D}">
          <p14:sldIdLst>
            <p14:sldId id="256"/>
            <p14:sldId id="257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54127CF7-B067-3591-D85F-4DF9768C67A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50BA329-DCEF-CC67-7419-A1A65B0D16A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48075-2D31-4EA4-9871-8D491B7E114E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E7266CD-603A-C4C3-9A9C-B3EE7CAED3E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9107B1F-122E-4543-B79A-3B49FA16D78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BCE933-2742-472C-9A3D-2E4D3ABE45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558270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CDB9AE-E19F-49C5-8F76-634618743D4F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6649E5-716D-478E-BBA3-60C078C112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275836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8540-4BEF-49A5-BC9D-FD9DBFA643F2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6643-2C1E-454E-BF5A-32D08ACCA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42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8540-4BEF-49A5-BC9D-FD9DBFA643F2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6643-2C1E-454E-BF5A-32D08ACCA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059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8540-4BEF-49A5-BC9D-FD9DBFA643F2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6643-2C1E-454E-BF5A-32D08ACCA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7728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8540-4BEF-49A5-BC9D-FD9DBFA643F2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6643-2C1E-454E-BF5A-32D08ACCA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953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8540-4BEF-49A5-BC9D-FD9DBFA643F2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6643-2C1E-454E-BF5A-32D08ACCA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18662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8540-4BEF-49A5-BC9D-FD9DBFA643F2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6643-2C1E-454E-BF5A-32D08ACCA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44085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8540-4BEF-49A5-BC9D-FD9DBFA643F2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6643-2C1E-454E-BF5A-32D08ACCA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9184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8540-4BEF-49A5-BC9D-FD9DBFA643F2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6643-2C1E-454E-BF5A-32D08ACCA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8583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8540-4BEF-49A5-BC9D-FD9DBFA643F2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6643-2C1E-454E-BF5A-32D08ACCA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951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8540-4BEF-49A5-BC9D-FD9DBFA643F2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6643-2C1E-454E-BF5A-32D08ACCA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422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8540-4BEF-49A5-BC9D-FD9DBFA643F2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6643-2C1E-454E-BF5A-32D08ACCA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4808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8540-4BEF-49A5-BC9D-FD9DBFA643F2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6643-2C1E-454E-BF5A-32D08ACCA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118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8540-4BEF-49A5-BC9D-FD9DBFA643F2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6643-2C1E-454E-BF5A-32D08ACCA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886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8540-4BEF-49A5-BC9D-FD9DBFA643F2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6643-2C1E-454E-BF5A-32D08ACCA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61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8540-4BEF-49A5-BC9D-FD9DBFA643F2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6643-2C1E-454E-BF5A-32D08ACCA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924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96643-2C1E-454E-BF5A-32D08ACCA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C8540-4BEF-49A5-BC9D-FD9DBFA643F2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988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C8540-4BEF-49A5-BC9D-FD9DBFA643F2}" type="datetimeFigureOut">
              <a:rPr kumimoji="1" lang="ja-JP" altLang="en-US" smtClean="0"/>
              <a:t>2025/3/17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5B96643-2C1E-454E-BF5A-32D08ACCA15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6168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D64F53-B1F3-B5A8-2DBC-597D7347E6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07490"/>
          </a:xfrm>
        </p:spPr>
        <p:txBody>
          <a:bodyPr/>
          <a:lstStyle/>
          <a:p>
            <a:pPr algn="l"/>
            <a:r>
              <a:rPr lang="ja-JP" altLang="en-US" dirty="0"/>
              <a:t>海外出願支援事業</a:t>
            </a: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7D9B359-DD12-1F29-B4C4-1591511685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630905"/>
            <a:ext cx="9144000" cy="2626895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5400" dirty="0"/>
              <a:t>株式会社●●●●</a:t>
            </a:r>
          </a:p>
        </p:txBody>
      </p:sp>
    </p:spTree>
    <p:extLst>
      <p:ext uri="{BB962C8B-B14F-4D97-AF65-F5344CB8AC3E}">
        <p14:creationId xmlns:p14="http://schemas.microsoft.com/office/powerpoint/2010/main" val="2459566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7">
            <a:extLst>
              <a:ext uri="{FF2B5EF4-FFF2-40B4-BE49-F238E27FC236}">
                <a16:creationId xmlns:a16="http://schemas.microsoft.com/office/drawing/2014/main" id="{E80B86A7-A1EC-475B-9166-88902B033A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BF04CB6-9AB6-3EB5-8D92-2A54E027F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2" y="243840"/>
            <a:ext cx="8596668" cy="6350000"/>
          </a:xfrm>
        </p:spPr>
        <p:txBody>
          <a:bodyPr>
            <a:normAutofit fontScale="90000"/>
          </a:bodyPr>
          <a:lstStyle/>
          <a:p>
            <a:r>
              <a:rPr kumimoji="1" lang="ja-JP" altLang="en-US" sz="3200" dirty="0">
                <a:solidFill>
                  <a:schemeClr val="tx1"/>
                </a:solidFill>
              </a:rPr>
              <a:t>目次</a:t>
            </a:r>
            <a:br>
              <a:rPr kumimoji="1" lang="en-US" altLang="ja-JP" sz="3200" dirty="0">
                <a:solidFill>
                  <a:schemeClr val="tx1"/>
                </a:solidFill>
              </a:rPr>
            </a:br>
            <a:br>
              <a:rPr kumimoji="1" lang="en-US" altLang="ja-JP" sz="3200" dirty="0">
                <a:solidFill>
                  <a:schemeClr val="tx1"/>
                </a:solidFill>
              </a:rPr>
            </a:br>
            <a:r>
              <a:rPr kumimoji="1" lang="ja-JP" altLang="en-US" sz="3200" dirty="0">
                <a:solidFill>
                  <a:schemeClr val="tx1"/>
                </a:solidFill>
              </a:rPr>
              <a:t>１．会社概要</a:t>
            </a:r>
            <a:br>
              <a:rPr kumimoji="1" lang="en-US" altLang="ja-JP" sz="3200" dirty="0">
                <a:solidFill>
                  <a:schemeClr val="tx1"/>
                </a:solidFill>
              </a:rPr>
            </a:br>
            <a:r>
              <a:rPr kumimoji="1" lang="ja-JP" altLang="en-US" sz="3200" dirty="0">
                <a:solidFill>
                  <a:schemeClr val="tx1"/>
                </a:solidFill>
              </a:rPr>
              <a:t>２．今回の特許・商標の出願内容および目的</a:t>
            </a:r>
            <a:br>
              <a:rPr kumimoji="1" lang="en-US" altLang="ja-JP" sz="3200" dirty="0">
                <a:solidFill>
                  <a:schemeClr val="tx1"/>
                </a:solidFill>
              </a:rPr>
            </a:br>
            <a:r>
              <a:rPr lang="ja-JP" altLang="en-US" sz="3200" dirty="0">
                <a:solidFill>
                  <a:schemeClr val="tx1"/>
                </a:solidFill>
              </a:rPr>
              <a:t>３</a:t>
            </a:r>
            <a:r>
              <a:rPr kumimoji="1" lang="ja-JP" altLang="en-US" sz="3200" dirty="0">
                <a:solidFill>
                  <a:schemeClr val="tx1"/>
                </a:solidFill>
              </a:rPr>
              <a:t>．権利取得の可能性</a:t>
            </a:r>
            <a:br>
              <a:rPr kumimoji="1" lang="en-US" altLang="ja-JP" sz="3200" dirty="0">
                <a:solidFill>
                  <a:schemeClr val="tx1"/>
                </a:solidFill>
              </a:rPr>
            </a:br>
            <a:r>
              <a:rPr kumimoji="1" lang="ja-JP" altLang="en-US" sz="3200" dirty="0">
                <a:solidFill>
                  <a:schemeClr val="tx1"/>
                </a:solidFill>
              </a:rPr>
              <a:t>４．当該権利を活用した事業展開について</a:t>
            </a:r>
            <a:br>
              <a:rPr kumimoji="1" lang="en-US" altLang="ja-JP" sz="3200" dirty="0">
                <a:solidFill>
                  <a:schemeClr val="tx1"/>
                </a:solidFill>
              </a:rPr>
            </a:br>
            <a:r>
              <a:rPr kumimoji="1" lang="ja-JP" altLang="en-US" sz="3200" dirty="0">
                <a:solidFill>
                  <a:schemeClr val="tx1"/>
                </a:solidFill>
              </a:rPr>
              <a:t>５．資金計画　など</a:t>
            </a:r>
            <a:br>
              <a:rPr kumimoji="1" lang="en-US" altLang="ja-JP" sz="3200" dirty="0">
                <a:solidFill>
                  <a:schemeClr val="tx1"/>
                </a:solidFill>
              </a:rPr>
            </a:br>
            <a:r>
              <a:rPr kumimoji="1" lang="ja-JP" altLang="en-US" sz="3200" u="sng" dirty="0">
                <a:solidFill>
                  <a:srgbClr val="FFC000"/>
                </a:solidFill>
              </a:rPr>
              <a:t>こちらは、あくまでも参考内容となりますので、</a:t>
            </a:r>
            <a:br>
              <a:rPr lang="en-US" altLang="ja-JP" sz="3200" u="sng" dirty="0">
                <a:solidFill>
                  <a:srgbClr val="FFC000"/>
                </a:solidFill>
              </a:rPr>
            </a:br>
            <a:r>
              <a:rPr lang="ja-JP" altLang="en-US" sz="3200" u="sng" dirty="0">
                <a:solidFill>
                  <a:srgbClr val="FFC000"/>
                </a:solidFill>
              </a:rPr>
              <a:t>ご自由に作成してください。</a:t>
            </a:r>
            <a:br>
              <a:rPr lang="en-US" altLang="ja-JP" sz="3200" u="sng" dirty="0">
                <a:solidFill>
                  <a:srgbClr val="FFC000"/>
                </a:solidFill>
              </a:rPr>
            </a:br>
            <a:br>
              <a:rPr kumimoji="1" lang="en-US" altLang="ja-JP" sz="3200" dirty="0">
                <a:solidFill>
                  <a:schemeClr val="tx1"/>
                </a:solidFill>
              </a:rPr>
            </a:br>
            <a:r>
              <a:rPr kumimoji="1" lang="ja-JP" altLang="en-US" sz="3200" dirty="0">
                <a:solidFill>
                  <a:srgbClr val="0070C0"/>
                </a:solidFill>
              </a:rPr>
              <a:t>ポイント</a:t>
            </a:r>
            <a:br>
              <a:rPr lang="en-US" altLang="ja-JP" sz="3200" dirty="0">
                <a:solidFill>
                  <a:schemeClr val="tx1"/>
                </a:solidFill>
              </a:rPr>
            </a:br>
            <a:r>
              <a:rPr lang="ja-JP" altLang="en-US" sz="3200" dirty="0">
                <a:solidFill>
                  <a:srgbClr val="0070C0"/>
                </a:solidFill>
              </a:rPr>
              <a:t>●選定委員会の選定基準の内容を踏まえて作成してください。</a:t>
            </a:r>
            <a:br>
              <a:rPr lang="en-US" altLang="ja-JP" sz="3200" dirty="0">
                <a:solidFill>
                  <a:srgbClr val="0070C0"/>
                </a:solidFill>
              </a:rPr>
            </a:br>
            <a:r>
              <a:rPr lang="ja-JP" altLang="en-US" sz="3200" dirty="0">
                <a:solidFill>
                  <a:srgbClr val="0070C0"/>
                </a:solidFill>
              </a:rPr>
              <a:t>●プレゼンテーションの時間は</a:t>
            </a:r>
            <a:r>
              <a:rPr lang="en-US" altLang="ja-JP" sz="3200" dirty="0">
                <a:solidFill>
                  <a:srgbClr val="0070C0"/>
                </a:solidFill>
              </a:rPr>
              <a:t>10</a:t>
            </a:r>
            <a:r>
              <a:rPr lang="ja-JP" altLang="en-US" sz="3200" dirty="0">
                <a:solidFill>
                  <a:srgbClr val="0070C0"/>
                </a:solidFill>
              </a:rPr>
              <a:t>分です。</a:t>
            </a:r>
            <a:br>
              <a:rPr lang="en-US" altLang="ja-JP" sz="3200" dirty="0">
                <a:solidFill>
                  <a:srgbClr val="0070C0"/>
                </a:solidFill>
              </a:rPr>
            </a:br>
            <a:br>
              <a:rPr lang="en-US" altLang="ja-JP" sz="3200" dirty="0">
                <a:solidFill>
                  <a:srgbClr val="0070C0"/>
                </a:solidFill>
              </a:rPr>
            </a:br>
            <a:br>
              <a:rPr kumimoji="1" lang="en-US" altLang="ja-JP" sz="3200" dirty="0">
                <a:solidFill>
                  <a:srgbClr val="0070C0"/>
                </a:solidFill>
              </a:rPr>
            </a:br>
            <a:br>
              <a:rPr kumimoji="1" lang="en-US" altLang="ja-JP" sz="3200" dirty="0">
                <a:solidFill>
                  <a:schemeClr val="tx1"/>
                </a:solidFill>
              </a:rPr>
            </a:br>
            <a:br>
              <a:rPr kumimoji="1" lang="en-US" altLang="ja-JP" sz="3200" dirty="0">
                <a:solidFill>
                  <a:schemeClr val="tx1"/>
                </a:solidFill>
              </a:rPr>
            </a:br>
            <a:br>
              <a:rPr kumimoji="1" lang="en-US" altLang="ja-JP" sz="3200" dirty="0">
                <a:solidFill>
                  <a:schemeClr val="tx1"/>
                </a:solidFill>
              </a:rPr>
            </a:br>
            <a:endParaRPr kumimoji="1" lang="ja-JP" altLang="en-US" sz="3200" dirty="0">
              <a:solidFill>
                <a:schemeClr val="tx1"/>
              </a:solidFill>
            </a:endParaRP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2C29CB1-9F74-4879-A6AF-AEA67B6F1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7E2C7115-5336-410C-AD71-0F0952A2E5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1272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27A003-8146-CFAA-3F1E-0F35238D2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１．会社概要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D2C931C-6633-D4F2-50CF-327B2A542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31625425"/>
      </p:ext>
    </p:extLst>
  </p:cSld>
  <p:clrMapOvr>
    <a:masterClrMapping/>
  </p:clrMapOvr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</TotalTime>
  <Words>113</Words>
  <Application>Microsoft Office PowerPoint</Application>
  <PresentationFormat>ワイド画面</PresentationFormat>
  <Paragraphs>4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游ゴシック</vt:lpstr>
      <vt:lpstr>Arial</vt:lpstr>
      <vt:lpstr>Trebuchet MS</vt:lpstr>
      <vt:lpstr>Wingdings 3</vt:lpstr>
      <vt:lpstr>ファセット</vt:lpstr>
      <vt:lpstr>海外出願支援事業</vt:lpstr>
      <vt:lpstr>目次  １．会社概要 ２．今回の特許・商標の出願内容および目的 ３．権利取得の可能性 ４．当該権利を活用した事業展開について ５．資金計画　など こちらは、あくまでも参考内容となりますので、 ご自由に作成してください。  ポイント ●選定委員会の選定基準の内容を踏まえて作成してください。 ●プレゼンテーションの時間は10分です。      </vt:lpstr>
      <vt:lpstr>１．会社概要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辻 みつる</dc:creator>
  <cp:lastModifiedBy>辻 みつる</cp:lastModifiedBy>
  <cp:revision>4</cp:revision>
  <dcterms:created xsi:type="dcterms:W3CDTF">2025-03-17T05:09:18Z</dcterms:created>
  <dcterms:modified xsi:type="dcterms:W3CDTF">2025-03-17T06:26:10Z</dcterms:modified>
</cp:coreProperties>
</file>